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4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2803763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5">
          <p15:clr>
            <a:srgbClr val="A4A3A4"/>
          </p15:clr>
        </p15:guide>
        <p15:guide id="2" pos="134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02A"/>
    <a:srgbClr val="001F60"/>
    <a:srgbClr val="1F275D"/>
    <a:srgbClr val="093769"/>
    <a:srgbClr val="004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32787"/>
    <p:restoredTop sz="90929"/>
  </p:normalViewPr>
  <p:slideViewPr>
    <p:cSldViewPr snapToGrid="0">
      <p:cViewPr>
        <p:scale>
          <a:sx n="25" d="100"/>
          <a:sy n="25" d="100"/>
        </p:scale>
        <p:origin x="420" y="-1468"/>
      </p:cViewPr>
      <p:guideLst>
        <p:guide orient="horz" pos="9535"/>
        <p:guide pos="134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588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B04D1A-38F5-1745-BCBD-6E02B4366195}" type="datetimeFigureOut">
              <a:rPr lang="en-GB"/>
              <a:pPr/>
              <a:t>21/03/2026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2A5282-678A-1A4E-AC17-1682EB2471F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7174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06037-17A6-42F8-BC89-2E8541D5662D}" type="datetimeFigureOut">
              <a:rPr lang="en-GB" smtClean="0"/>
              <a:t>21/03/2026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143000"/>
            <a:ext cx="4362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B8EC7-DB1C-45DB-AA26-3F9FDA226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360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282" y="4954765"/>
            <a:ext cx="36383199" cy="10540259"/>
          </a:xfrm>
        </p:spPr>
        <p:txBody>
          <a:bodyPr anchor="b"/>
          <a:lstStyle>
            <a:lvl1pPr algn="ctr">
              <a:defRPr sz="26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50471" y="15901497"/>
            <a:ext cx="32102822" cy="7309499"/>
          </a:xfrm>
        </p:spPr>
        <p:txBody>
          <a:bodyPr/>
          <a:lstStyle>
            <a:lvl1pPr marL="0" indent="0" algn="ctr">
              <a:buNone/>
              <a:defRPr sz="10595"/>
            </a:lvl1pPr>
            <a:lvl2pPr marL="2018355" indent="0" algn="ctr">
              <a:buNone/>
              <a:defRPr sz="8829"/>
            </a:lvl2pPr>
            <a:lvl3pPr marL="4036710" indent="0" algn="ctr">
              <a:buNone/>
              <a:defRPr sz="7946"/>
            </a:lvl3pPr>
            <a:lvl4pPr marL="6055065" indent="0" algn="ctr">
              <a:buNone/>
              <a:defRPr sz="7063"/>
            </a:lvl4pPr>
            <a:lvl5pPr marL="8073420" indent="0" algn="ctr">
              <a:buNone/>
              <a:defRPr sz="7063"/>
            </a:lvl5pPr>
            <a:lvl6pPr marL="10091776" indent="0" algn="ctr">
              <a:buNone/>
              <a:defRPr sz="7063"/>
            </a:lvl6pPr>
            <a:lvl7pPr marL="12110131" indent="0" algn="ctr">
              <a:buNone/>
              <a:defRPr sz="7063"/>
            </a:lvl7pPr>
            <a:lvl8pPr marL="14128486" indent="0" algn="ctr">
              <a:buNone/>
              <a:defRPr sz="7063"/>
            </a:lvl8pPr>
            <a:lvl9pPr marL="16146841" indent="0" algn="ctr">
              <a:buNone/>
              <a:defRPr sz="706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BDE6-4D71-C743-A264-0E41FD27B4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151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3E859-50E9-F242-AF59-F610835233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65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F045-4818-854A-9A74-538889C8A1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7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D74F7-5181-C946-A440-7FF994333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50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BDB0F-FD21-024F-A890-B224FCF55B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367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F1848-F5D3-D94A-BFC1-4EBFEC9FB5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558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5B6A-0A39-7A4A-BD4B-6F44216707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564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55A6D-0B03-5045-B3C7-24BE7AB5A1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65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55CC458-52D0-3FF5-E6CD-65024490DF4A}"/>
              </a:ext>
            </a:extLst>
          </p:cNvPr>
          <p:cNvSpPr/>
          <p:nvPr userDrawn="1"/>
        </p:nvSpPr>
        <p:spPr>
          <a:xfrm>
            <a:off x="0" y="0"/>
            <a:ext cx="42803763" cy="4838700"/>
          </a:xfrm>
          <a:prstGeom prst="rect">
            <a:avLst/>
          </a:prstGeom>
          <a:solidFill>
            <a:srgbClr val="00102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8B9966-458D-3BB5-35BC-9F81054E63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65063" y="0"/>
            <a:ext cx="4838700" cy="483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47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64FCA-12C6-8046-81DD-0051E5308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172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7641E-DFC2-0D4B-A10B-555E7A3AFE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328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4BB9B-AE99-A247-81B3-F448C5E7EA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ChangeArrowheads="1"/>
          </p:cNvSpPr>
          <p:nvPr/>
        </p:nvSpPr>
        <p:spPr bwMode="auto">
          <a:xfrm>
            <a:off x="320675" y="5441951"/>
            <a:ext cx="13679488" cy="22611841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3075" name="Rectangle 13"/>
          <p:cNvSpPr>
            <a:spLocks noChangeArrowheads="1"/>
          </p:cNvSpPr>
          <p:nvPr/>
        </p:nvSpPr>
        <p:spPr bwMode="auto">
          <a:xfrm>
            <a:off x="28746450" y="5441950"/>
            <a:ext cx="13679488" cy="22611841"/>
          </a:xfrm>
          <a:prstGeom prst="rect">
            <a:avLst/>
          </a:prstGeom>
          <a:noFill/>
          <a:ln w="25400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2407299" y="559967"/>
            <a:ext cx="37989164" cy="111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085" tIns="48043" rIns="96085" bIns="48043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/>
            <a:r>
              <a:rPr lang="en-GB" sz="6600" b="1" dirty="0">
                <a:solidFill>
                  <a:schemeClr val="bg1"/>
                </a:solidFill>
                <a:latin typeface="Arial" charset="0"/>
                <a:cs typeface="Arial" charset="0"/>
              </a:rPr>
              <a:t>POSTER TITLE</a:t>
            </a:r>
            <a:endParaRPr lang="en-US" sz="25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0" y="2933700"/>
            <a:ext cx="42803763" cy="155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085" tIns="48043" rIns="96085" bIns="48043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3800" b="1" dirty="0">
                <a:solidFill>
                  <a:schemeClr val="bg1"/>
                </a:solidFill>
                <a:latin typeface="Arial" charset="0"/>
              </a:rPr>
              <a:t>FIRSTNAME</a:t>
            </a:r>
            <a:r>
              <a:rPr lang="tr-TR" sz="38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GB" sz="3800" b="1" dirty="0">
                <a:solidFill>
                  <a:schemeClr val="bg1"/>
                </a:solidFill>
                <a:latin typeface="Arial" charset="0"/>
              </a:rPr>
              <a:t>SURNAME</a:t>
            </a:r>
            <a:r>
              <a:rPr lang="en-US" sz="3800" b="1" dirty="0">
                <a:solidFill>
                  <a:schemeClr val="bg1"/>
                </a:solidFill>
                <a:latin typeface="Arial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GB" sz="3800" b="1" dirty="0">
                <a:solidFill>
                  <a:schemeClr val="bg1"/>
                </a:solidFill>
                <a:latin typeface="Arial" charset="0"/>
              </a:rPr>
              <a:t>email</a:t>
            </a:r>
            <a:r>
              <a:rPr lang="en-US" sz="3800" b="1" dirty="0">
                <a:solidFill>
                  <a:schemeClr val="bg1"/>
                </a:solidFill>
                <a:latin typeface="Arial" charset="0"/>
              </a:rPr>
              <a:t>@</a:t>
            </a:r>
            <a:r>
              <a:rPr lang="en-GB" sz="3800" b="1" dirty="0" err="1">
                <a:solidFill>
                  <a:schemeClr val="bg1"/>
                </a:solidFill>
                <a:latin typeface="Arial" charset="0"/>
              </a:rPr>
              <a:t>XXX.ac.XX</a:t>
            </a:r>
            <a:endParaRPr lang="en-US" sz="2500" dirty="0">
              <a:solidFill>
                <a:schemeClr val="bg1"/>
              </a:solidFill>
            </a:endParaRPr>
          </a:p>
        </p:txBody>
      </p:sp>
      <p:sp>
        <p:nvSpPr>
          <p:cNvPr id="3078" name="TextBox 13"/>
          <p:cNvSpPr txBox="1">
            <a:spLocks noChangeArrowheads="1"/>
          </p:cNvSpPr>
          <p:nvPr/>
        </p:nvSpPr>
        <p:spPr bwMode="auto">
          <a:xfrm>
            <a:off x="622300" y="2924175"/>
            <a:ext cx="17767300" cy="804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085" tIns="48043" rIns="96085" bIns="48043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GB" sz="4600" dirty="0">
                <a:solidFill>
                  <a:schemeClr val="bg1"/>
                </a:solidFill>
                <a:latin typeface="Arial" charset="0"/>
                <a:cs typeface="Arial" charset="0"/>
              </a:rPr>
              <a:t>YOUR UNIVERSITY</a:t>
            </a:r>
          </a:p>
        </p:txBody>
      </p:sp>
      <p:sp>
        <p:nvSpPr>
          <p:cNvPr id="3079" name="Rectangle 13"/>
          <p:cNvSpPr>
            <a:spLocks noChangeArrowheads="1"/>
          </p:cNvSpPr>
          <p:nvPr/>
        </p:nvSpPr>
        <p:spPr bwMode="auto">
          <a:xfrm>
            <a:off x="14513654" y="5441950"/>
            <a:ext cx="13679487" cy="22611841"/>
          </a:xfrm>
          <a:prstGeom prst="rect">
            <a:avLst/>
          </a:prstGeom>
          <a:noFill/>
          <a:ln w="25400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" name="Rectangle 12">
            <a:extLst>
              <a:ext uri="{FF2B5EF4-FFF2-40B4-BE49-F238E27FC236}">
                <a16:creationId xmlns:a16="http://schemas.microsoft.com/office/drawing/2014/main" id="{C4179DFB-02A1-C749-AEA7-EBA5D7C07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76" y="5441949"/>
            <a:ext cx="13679487" cy="825447"/>
          </a:xfrm>
          <a:prstGeom prst="rect">
            <a:avLst/>
          </a:prstGeom>
          <a:solidFill>
            <a:srgbClr val="093769"/>
          </a:solidFill>
          <a:ln>
            <a:solidFill>
              <a:srgbClr val="093769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358" tIns="45681" rIns="91358" bIns="45681"/>
          <a:lstStyle/>
          <a:p>
            <a:pPr algn="ctr">
              <a:defRPr/>
            </a:pPr>
            <a:r>
              <a:rPr lang="en-US" sz="4800" dirty="0">
                <a:solidFill>
                  <a:schemeClr val="bg1"/>
                </a:solidFill>
                <a:latin typeface="Arial Bold"/>
                <a:ea typeface="ＭＳ Ｐゴシック" charset="0"/>
                <a:cs typeface="Arial Bold"/>
              </a:rPr>
              <a:t>INTRODUCTION</a:t>
            </a:r>
          </a:p>
          <a:p>
            <a:pPr>
              <a:defRPr/>
            </a:pPr>
            <a:endParaRPr lang="en-US" sz="2800" dirty="0">
              <a:solidFill>
                <a:srgbClr val="002060"/>
              </a:solidFill>
              <a:latin typeface="Arial Bold"/>
              <a:ea typeface="ＭＳ Ｐゴシック" charset="0"/>
              <a:cs typeface="Arial Bold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866FC95-5C3C-03F7-3CB7-92ADEB009713}"/>
              </a:ext>
            </a:extLst>
          </p:cNvPr>
          <p:cNvSpPr txBox="1"/>
          <p:nvPr/>
        </p:nvSpPr>
        <p:spPr>
          <a:xfrm>
            <a:off x="654392" y="6540669"/>
            <a:ext cx="13012055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en-GB" sz="3000" dirty="0">
                <a:solidFill>
                  <a:schemeClr val="dk1"/>
                </a:solidFill>
                <a:latin typeface="Arial"/>
                <a:ea typeface="ＭＳ Ｐゴシック" charset="0"/>
                <a:cs typeface="Arial"/>
              </a:rPr>
              <a:t>Text size 30 point. </a:t>
            </a:r>
            <a:endParaRPr lang="tr-TR" sz="3000" dirty="0">
              <a:solidFill>
                <a:schemeClr val="dk1"/>
              </a:solidFill>
              <a:latin typeface="Arial"/>
              <a:ea typeface="ＭＳ Ｐゴシック" charset="0"/>
              <a:cs typeface="Arial"/>
            </a:endParaRPr>
          </a:p>
          <a:p>
            <a:pPr algn="just">
              <a:defRPr/>
            </a:pPr>
            <a:endParaRPr lang="tr-TR" sz="3000" dirty="0">
              <a:solidFill>
                <a:schemeClr val="dk1"/>
              </a:solidFill>
              <a:latin typeface="Arial"/>
              <a:ea typeface="ＭＳ Ｐゴシック" charset="0"/>
              <a:cs typeface="Arial"/>
            </a:endParaRPr>
          </a:p>
          <a:p>
            <a:pPr algn="just">
              <a:defRPr/>
            </a:pPr>
            <a:endParaRPr lang="en-US" sz="3000" dirty="0">
              <a:solidFill>
                <a:schemeClr val="dk1"/>
              </a:solidFill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41" name="Rectangle 12">
            <a:extLst>
              <a:ext uri="{FF2B5EF4-FFF2-40B4-BE49-F238E27FC236}">
                <a16:creationId xmlns:a16="http://schemas.microsoft.com/office/drawing/2014/main" id="{84E0E7F6-9784-5FAF-6B84-1810DEA24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133" y="18932865"/>
            <a:ext cx="13664572" cy="825447"/>
          </a:xfrm>
          <a:prstGeom prst="rect">
            <a:avLst/>
          </a:prstGeom>
          <a:solidFill>
            <a:srgbClr val="093769"/>
          </a:solidFill>
          <a:ln>
            <a:solidFill>
              <a:srgbClr val="093769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358" tIns="45681" rIns="91358" bIns="45681"/>
          <a:lstStyle/>
          <a:p>
            <a:pPr algn="ctr">
              <a:defRPr/>
            </a:pPr>
            <a:r>
              <a:rPr lang="en-GB" sz="4800" dirty="0">
                <a:solidFill>
                  <a:schemeClr val="bg1"/>
                </a:solidFill>
                <a:latin typeface="Arial Bold"/>
                <a:ea typeface="ＭＳ Ｐゴシック" charset="0"/>
                <a:cs typeface="Arial Bold"/>
              </a:rPr>
              <a:t>TITLE 2</a:t>
            </a:r>
            <a:endParaRPr lang="en-US" sz="4800" dirty="0">
              <a:solidFill>
                <a:schemeClr val="bg1"/>
              </a:solidFill>
              <a:latin typeface="Arial Bold"/>
              <a:ea typeface="ＭＳ Ｐゴシック" charset="0"/>
              <a:cs typeface="Arial Bold"/>
            </a:endParaRPr>
          </a:p>
          <a:p>
            <a:pPr>
              <a:defRPr/>
            </a:pPr>
            <a:endParaRPr lang="en-US" sz="2800" dirty="0">
              <a:solidFill>
                <a:srgbClr val="002060"/>
              </a:solidFill>
              <a:latin typeface="Arial Bold"/>
              <a:ea typeface="ＭＳ Ｐゴシック" charset="0"/>
              <a:cs typeface="Arial Bold"/>
            </a:endParaRPr>
          </a:p>
        </p:txBody>
      </p:sp>
      <p:sp>
        <p:nvSpPr>
          <p:cNvPr id="44" name="Rectangle 12">
            <a:extLst>
              <a:ext uri="{FF2B5EF4-FFF2-40B4-BE49-F238E27FC236}">
                <a16:creationId xmlns:a16="http://schemas.microsoft.com/office/drawing/2014/main" id="{D048AF21-3F7F-FBBF-9957-4F7506594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13654" y="5441949"/>
            <a:ext cx="13679487" cy="825447"/>
          </a:xfrm>
          <a:prstGeom prst="rect">
            <a:avLst/>
          </a:prstGeom>
          <a:solidFill>
            <a:srgbClr val="093769"/>
          </a:solidFill>
          <a:ln>
            <a:solidFill>
              <a:srgbClr val="093769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358" tIns="45681" rIns="91358" bIns="45681"/>
          <a:lstStyle/>
          <a:p>
            <a:pPr algn="ctr">
              <a:defRPr/>
            </a:pPr>
            <a:r>
              <a:rPr lang="tr-TR" sz="4800" dirty="0">
                <a:solidFill>
                  <a:schemeClr val="bg1"/>
                </a:solidFill>
                <a:latin typeface="Arial Bold"/>
                <a:ea typeface="ＭＳ Ｐゴシック" charset="0"/>
                <a:cs typeface="Arial Bold"/>
              </a:rPr>
              <a:t>RESULTS &amp; DISCUSSIONS</a:t>
            </a:r>
            <a:endParaRPr lang="en-US" sz="4800" dirty="0">
              <a:solidFill>
                <a:schemeClr val="bg1"/>
              </a:solidFill>
              <a:latin typeface="Arial Bold"/>
              <a:ea typeface="ＭＳ Ｐゴシック" charset="0"/>
              <a:cs typeface="Arial Bold"/>
            </a:endParaRPr>
          </a:p>
          <a:p>
            <a:pPr>
              <a:defRPr/>
            </a:pPr>
            <a:endParaRPr lang="en-US" sz="2800" dirty="0">
              <a:solidFill>
                <a:srgbClr val="002060"/>
              </a:solidFill>
              <a:latin typeface="Arial Bold"/>
              <a:ea typeface="ＭＳ Ｐゴシック" charset="0"/>
              <a:cs typeface="Arial Bold"/>
            </a:endParaRPr>
          </a:p>
        </p:txBody>
      </p:sp>
      <p:sp>
        <p:nvSpPr>
          <p:cNvPr id="55" name="Rectangle 12">
            <a:extLst>
              <a:ext uri="{FF2B5EF4-FFF2-40B4-BE49-F238E27FC236}">
                <a16:creationId xmlns:a16="http://schemas.microsoft.com/office/drawing/2014/main" id="{66EC6E81-3D6E-547B-9F53-530704714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67025" y="5441948"/>
            <a:ext cx="13679487" cy="825447"/>
          </a:xfrm>
          <a:prstGeom prst="rect">
            <a:avLst/>
          </a:prstGeom>
          <a:solidFill>
            <a:srgbClr val="093769"/>
          </a:solidFill>
          <a:ln>
            <a:solidFill>
              <a:srgbClr val="093769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358" tIns="45681" rIns="91358" bIns="45681"/>
          <a:lstStyle/>
          <a:p>
            <a:pPr algn="ctr">
              <a:defRPr/>
            </a:pPr>
            <a:r>
              <a:rPr lang="tr-TR" sz="4800" dirty="0">
                <a:solidFill>
                  <a:schemeClr val="bg1"/>
                </a:solidFill>
                <a:latin typeface="Arial Bold"/>
                <a:ea typeface="ＭＳ Ｐゴシック" charset="0"/>
                <a:cs typeface="Arial Bold"/>
              </a:rPr>
              <a:t>RESULTS &amp; DISCUSSIONS </a:t>
            </a:r>
            <a:endParaRPr lang="en-US" sz="4800" dirty="0">
              <a:solidFill>
                <a:schemeClr val="bg1"/>
              </a:solidFill>
              <a:latin typeface="Arial Bold"/>
              <a:ea typeface="ＭＳ Ｐゴシック" charset="0"/>
              <a:cs typeface="Arial Bold"/>
            </a:endParaRPr>
          </a:p>
          <a:p>
            <a:pPr>
              <a:defRPr/>
            </a:pPr>
            <a:endParaRPr lang="en-US" sz="2800" dirty="0">
              <a:solidFill>
                <a:srgbClr val="002060"/>
              </a:solidFill>
              <a:latin typeface="Arial Bold"/>
              <a:ea typeface="ＭＳ Ｐゴシック" charset="0"/>
              <a:cs typeface="Arial Bold"/>
            </a:endParaRPr>
          </a:p>
        </p:txBody>
      </p:sp>
      <p:sp>
        <p:nvSpPr>
          <p:cNvPr id="3072" name="Rectangle 12">
            <a:extLst>
              <a:ext uri="{FF2B5EF4-FFF2-40B4-BE49-F238E27FC236}">
                <a16:creationId xmlns:a16="http://schemas.microsoft.com/office/drawing/2014/main" id="{2ABD4495-60CB-2790-8188-C169483CFC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67025" y="18932865"/>
            <a:ext cx="13679487" cy="825447"/>
          </a:xfrm>
          <a:prstGeom prst="rect">
            <a:avLst/>
          </a:prstGeom>
          <a:solidFill>
            <a:srgbClr val="093769"/>
          </a:solidFill>
          <a:ln>
            <a:solidFill>
              <a:srgbClr val="093769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358" tIns="45681" rIns="91358" bIns="45681"/>
          <a:lstStyle/>
          <a:p>
            <a:pPr algn="ctr">
              <a:defRPr/>
            </a:pPr>
            <a:r>
              <a:rPr lang="en-US" sz="4800" dirty="0">
                <a:solidFill>
                  <a:schemeClr val="bg1"/>
                </a:solidFill>
                <a:latin typeface="Arial Bold"/>
                <a:ea typeface="ＭＳ Ｐゴシック" charset="0"/>
                <a:cs typeface="Arial Bold"/>
              </a:rPr>
              <a:t>CONCLUSIONS</a:t>
            </a:r>
          </a:p>
          <a:p>
            <a:pPr>
              <a:defRPr/>
            </a:pPr>
            <a:endParaRPr lang="en-US" sz="2800" dirty="0">
              <a:solidFill>
                <a:srgbClr val="002060"/>
              </a:solidFill>
              <a:latin typeface="Arial Bold"/>
              <a:ea typeface="ＭＳ Ｐゴシック" charset="0"/>
              <a:cs typeface="Arial Bold"/>
            </a:endParaRPr>
          </a:p>
        </p:txBody>
      </p:sp>
      <p:sp>
        <p:nvSpPr>
          <p:cNvPr id="2" name="Rectangle 12">
            <a:extLst>
              <a:ext uri="{FF2B5EF4-FFF2-40B4-BE49-F238E27FC236}">
                <a16:creationId xmlns:a16="http://schemas.microsoft.com/office/drawing/2014/main" id="{A44140BB-9B69-8915-5B5F-114BD2A03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21111" y="18932865"/>
            <a:ext cx="13664572" cy="825447"/>
          </a:xfrm>
          <a:prstGeom prst="rect">
            <a:avLst/>
          </a:prstGeom>
          <a:solidFill>
            <a:srgbClr val="093769"/>
          </a:solidFill>
          <a:ln>
            <a:solidFill>
              <a:srgbClr val="093769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358" tIns="45681" rIns="91358" bIns="45681"/>
          <a:lstStyle/>
          <a:p>
            <a:pPr algn="ctr">
              <a:defRPr/>
            </a:pPr>
            <a:r>
              <a:rPr lang="tr-TR" sz="4800" dirty="0">
                <a:solidFill>
                  <a:schemeClr val="bg1"/>
                </a:solidFill>
                <a:latin typeface="Arial Bold"/>
                <a:ea typeface="ＭＳ Ｐゴシック" charset="0"/>
                <a:cs typeface="Arial Bold"/>
              </a:rPr>
              <a:t>RESULTS &amp; DISCUSSIONS</a:t>
            </a:r>
            <a:endParaRPr lang="en-US" sz="4800" dirty="0">
              <a:solidFill>
                <a:schemeClr val="bg1"/>
              </a:solidFill>
              <a:latin typeface="Arial Bold"/>
              <a:ea typeface="ＭＳ Ｐゴシック" charset="0"/>
              <a:cs typeface="Arial Bold"/>
            </a:endParaRPr>
          </a:p>
          <a:p>
            <a:pPr>
              <a:defRPr/>
            </a:pPr>
            <a:endParaRPr lang="en-US" sz="2800" dirty="0">
              <a:solidFill>
                <a:srgbClr val="002060"/>
              </a:solidFill>
              <a:latin typeface="Arial Bold"/>
              <a:ea typeface="ＭＳ Ｐゴシック" charset="0"/>
              <a:cs typeface="Arial Bold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5E6F129A-1715-BB2A-720F-9C8958BB0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76" y="28327065"/>
            <a:ext cx="42125836" cy="1558963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F5C26E74-7A62-208E-E21C-252DA1A76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76" y="28296775"/>
            <a:ext cx="42125836" cy="706304"/>
          </a:xfrm>
          <a:prstGeom prst="rect">
            <a:avLst/>
          </a:prstGeom>
          <a:solidFill>
            <a:srgbClr val="093769"/>
          </a:solidFill>
          <a:ln>
            <a:solidFill>
              <a:srgbClr val="093769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358" tIns="45681" rIns="91358" bIns="45681"/>
          <a:lstStyle/>
          <a:p>
            <a:pPr algn="ctr">
              <a:defRPr/>
            </a:pPr>
            <a:r>
              <a:rPr lang="en-US" sz="4800" dirty="0">
                <a:solidFill>
                  <a:schemeClr val="bg1"/>
                </a:solidFill>
                <a:latin typeface="Arial Bold"/>
                <a:ea typeface="ＭＳ Ｐゴシック" charset="0"/>
                <a:cs typeface="Arial Bold"/>
              </a:rPr>
              <a:t>REFERENCES</a:t>
            </a:r>
          </a:p>
          <a:p>
            <a:pPr>
              <a:defRPr/>
            </a:pPr>
            <a:endParaRPr lang="en-US" sz="2800" dirty="0">
              <a:solidFill>
                <a:srgbClr val="002060"/>
              </a:solidFill>
              <a:latin typeface="Arial Bold"/>
              <a:ea typeface="ＭＳ Ｐゴシック" charset="0"/>
              <a:cs typeface="Arial Bold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EB3165-E451-DCD9-A45F-C3A0497DA022}"/>
              </a:ext>
            </a:extLst>
          </p:cNvPr>
          <p:cNvSpPr txBox="1"/>
          <p:nvPr/>
        </p:nvSpPr>
        <p:spPr>
          <a:xfrm>
            <a:off x="466190" y="29014051"/>
            <a:ext cx="42125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2800" dirty="0">
                <a:latin typeface="Arial"/>
                <a:ea typeface="ＭＳ Ｐゴシック" charset="0"/>
                <a:cs typeface="Arial"/>
              </a:rPr>
              <a:t>TEXT SIZE 28</a:t>
            </a: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87BF6D75-3FE5-E5DD-E0EE-E602D962C258}"/>
              </a:ext>
            </a:extLst>
          </p:cNvPr>
          <p:cNvSpPr txBox="1"/>
          <p:nvPr/>
        </p:nvSpPr>
        <p:spPr>
          <a:xfrm>
            <a:off x="466190" y="27159777"/>
            <a:ext cx="13012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GB" sz="2400" b="1" dirty="0">
                <a:solidFill>
                  <a:schemeClr val="dk1"/>
                </a:solidFill>
                <a:latin typeface="Arial"/>
                <a:ea typeface="ＭＳ Ｐゴシック" charset="0"/>
                <a:cs typeface="Arial"/>
              </a:rPr>
              <a:t>Figure XX: Legend  - Keep text Size 24</a:t>
            </a:r>
            <a:endParaRPr lang="en-US" sz="2400" dirty="0">
              <a:solidFill>
                <a:schemeClr val="dk1"/>
              </a:solidFill>
              <a:latin typeface="Arial"/>
              <a:ea typeface="ＭＳ Ｐゴシック" charset="0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1225</TotalTime>
  <Words>44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Arial Bold</vt:lpstr>
      <vt:lpstr>Calibri</vt:lpstr>
      <vt:lpstr>Calibri Light</vt:lpstr>
      <vt:lpstr>Times</vt:lpstr>
      <vt:lpstr>Office Theme</vt:lpstr>
      <vt:lpstr>PowerPoint Presentation</vt:lpstr>
    </vt:vector>
  </TitlesOfParts>
  <Company>UCL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Media Resources</dc:creator>
  <cp:lastModifiedBy>Steve Hilton</cp:lastModifiedBy>
  <cp:revision>143</cp:revision>
  <dcterms:created xsi:type="dcterms:W3CDTF">2005-07-18T11:31:19Z</dcterms:created>
  <dcterms:modified xsi:type="dcterms:W3CDTF">2026-03-22T17:43:01Z</dcterms:modified>
</cp:coreProperties>
</file>